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98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083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79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45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6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92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39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4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63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49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69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61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6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4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520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0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CA1CA4-3D08-4AB6-83DD-7AF6F1D7F452}" type="datetimeFigureOut">
              <a:rPr lang="sk-SK" smtClean="0"/>
              <a:t>14. 12. 2020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51A8-4585-4918-9AF4-D42AD8D9EE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372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65E0-C730-4160-BE42-250D445DF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František Hübel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5886F-B823-45A8-9617-3B1CB5E8D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579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10086-871B-403B-B285-CE7319EEB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86" y="307615"/>
            <a:ext cx="6907628" cy="6242770"/>
          </a:xfrm>
        </p:spPr>
      </p:pic>
    </p:spTree>
    <p:extLst>
      <p:ext uri="{BB962C8B-B14F-4D97-AF65-F5344CB8AC3E}">
        <p14:creationId xmlns:p14="http://schemas.microsoft.com/office/powerpoint/2010/main" val="20222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2397-B8B4-4F85-898B-97C6F1B4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A139-A13C-497F-937A-0378AA5D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František Hübel sa narodil v roku 1934 v  Krásne nad Kysucou. Zomrel 28. septembra 1978 v Bratislave. </a:t>
            </a:r>
          </a:p>
          <a:p>
            <a:r>
              <a:rPr lang="sk-SK" dirty="0"/>
              <a:t>o ukončení Gymnázia v Žiline pokračoval František Hübel v rokoch 1953 – 1959 v štúdiu na Vysokej škole výtvarných umení v Bratislave v grafickom oddelení u prof. Vincenta Hložníka. Po ukončení štúdia začal od roku 1962 pracovať ako výtvarný redaktor vydavateľstva Mladé letá, neskôr v slobodnom povolaní umelca. Venoval sa grafike, ilustrácii maľbe i monumentálnej tvorbe.</a:t>
            </a:r>
          </a:p>
        </p:txBody>
      </p:sp>
    </p:spTree>
    <p:extLst>
      <p:ext uri="{BB962C8B-B14F-4D97-AF65-F5344CB8AC3E}">
        <p14:creationId xmlns:p14="http://schemas.microsoft.com/office/powerpoint/2010/main" val="162231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64DAE-71D9-4322-B76B-EFE12145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2" y="486447"/>
            <a:ext cx="4098168" cy="59566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043BE-5F7D-4523-854A-9EC682287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98" y="486447"/>
            <a:ext cx="4098167" cy="60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C10B-2032-42BE-9E3B-8C0C6E90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D354-99FF-4D37-8566-8F23593C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 svoju progresívnu ilustrátorskú tvorbu získal viacero významných ocenení (1966, 1968, 1971 Ceny vydavateľstva Mladé letá, 1970 čestné uznanie Najkrajšia kniha roka, 1970 čestné uznanie IBA Lipsko).</a:t>
            </a:r>
          </a:p>
          <a:p>
            <a:r>
              <a:rPr lang="sk-SK" dirty="0"/>
              <a:t>František Hübel patrí k dvanástim spoluzakladateľom Kysuckej galérie, ktorá od svojho vzniku v roku 1981 spravuje jeho rozsiahlu výtvarnú pozostalosť -</a:t>
            </a:r>
            <a:r>
              <a:rPr lang="sk-SK" b="1" dirty="0"/>
              <a:t> 1699 malieb, kresieb, grafík a ilustrácií vo svojom zbierkovom a 1704 diel vo svojom dokumentačnom fonde.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607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C272C0-3720-4E46-96FE-A44C29B5C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6" y="452718"/>
            <a:ext cx="4214398" cy="59338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91CAE-9748-40CE-A12C-0A4C037B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3" y="462064"/>
            <a:ext cx="3990529" cy="5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0576AE-2D2D-4182-A221-2444FF3D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79" y="389542"/>
            <a:ext cx="7357234" cy="6078915"/>
          </a:xfrm>
        </p:spPr>
      </p:pic>
    </p:spTree>
    <p:extLst>
      <p:ext uri="{BB962C8B-B14F-4D97-AF65-F5344CB8AC3E}">
        <p14:creationId xmlns:p14="http://schemas.microsoft.com/office/powerpoint/2010/main" val="256718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40AA-8326-4665-817F-32190D929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Dielo </a:t>
            </a:r>
            <a:r>
              <a:rPr lang="sk-SK" i="1" dirty="0"/>
              <a:t>Bašta civilizácie</a:t>
            </a:r>
            <a:r>
              <a:rPr lang="sk-SK" dirty="0"/>
              <a:t> je útržkom z tvorby, „</a:t>
            </a:r>
            <a:r>
              <a:rPr lang="sk-SK" i="1" dirty="0"/>
              <a:t>ktorá obsahuje stovky obrazov, prác na papieri, tempier a akvarelov i čiernobielych kresieb. Pre umelca mala status hľadania nielen nového výtvarného tvaroslovia, ale skutočnej podstaty bytia, ktorá musí existovať nad deprimujúcou realitou, s ktorou sa ťažko vyrovnával. A tak objavoval svet nových plastických vzťahov, nové riešenia formy a farby na ploche i v priestorovom cítení.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623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331D1-812E-4134-A5D1-9AF7AF95F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4" y="477854"/>
            <a:ext cx="11269291" cy="5902291"/>
          </a:xfrm>
        </p:spPr>
      </p:pic>
    </p:spTree>
    <p:extLst>
      <p:ext uri="{BB962C8B-B14F-4D97-AF65-F5344CB8AC3E}">
        <p14:creationId xmlns:p14="http://schemas.microsoft.com/office/powerpoint/2010/main" val="17619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3DCA2-AE43-4892-90B6-5B3311E0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53" y="376663"/>
            <a:ext cx="8736564" cy="61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9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231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František Hübel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Hübel</dc:title>
  <dc:creator>Gregor</dc:creator>
  <cp:lastModifiedBy>Gregor</cp:lastModifiedBy>
  <cp:revision>2</cp:revision>
  <dcterms:created xsi:type="dcterms:W3CDTF">2020-12-14T13:48:12Z</dcterms:created>
  <dcterms:modified xsi:type="dcterms:W3CDTF">2020-12-14T14:00:56Z</dcterms:modified>
</cp:coreProperties>
</file>